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80" r:id="rId5"/>
    <p:sldId id="281" r:id="rId6"/>
    <p:sldId id="259" r:id="rId7"/>
    <p:sldId id="258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2" r:id="rId20"/>
    <p:sldId id="273" r:id="rId21"/>
    <p:sldId id="275" r:id="rId22"/>
    <p:sldId id="274" r:id="rId23"/>
    <p:sldId id="276" r:id="rId24"/>
    <p:sldId id="277" r:id="rId25"/>
    <p:sldId id="279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hinesh Karthik" initials="AK" lastIdx="1" clrIdx="0">
    <p:extLst>
      <p:ext uri="{19B8F6BF-5375-455C-9EA6-DF929625EA0E}">
        <p15:presenceInfo xmlns:p15="http://schemas.microsoft.com/office/powerpoint/2012/main" userId="Abhinesh Karthi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40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6-05T11:51:07.088" idx="1">
    <p:pos x="10" y="10"/>
    <p:text/>
    <p:extLst>
      <p:ext uri="{C676402C-5697-4E1C-873F-D02D1690AC5C}">
        <p15:threadingInfo xmlns:p15="http://schemas.microsoft.com/office/powerpoint/2012/main" timeZoneBias="-33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4A13-33FC-4FA0-9EBC-96CF79929302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6D177-9D5A-4EE9-906E-954B2A835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007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4A13-33FC-4FA0-9EBC-96CF79929302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6D177-9D5A-4EE9-906E-954B2A835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614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4A13-33FC-4FA0-9EBC-96CF79929302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6D177-9D5A-4EE9-906E-954B2A835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336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4A13-33FC-4FA0-9EBC-96CF79929302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6D177-9D5A-4EE9-906E-954B2A835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5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4A13-33FC-4FA0-9EBC-96CF79929302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6D177-9D5A-4EE9-906E-954B2A835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16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4A13-33FC-4FA0-9EBC-96CF79929302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6D177-9D5A-4EE9-906E-954B2A835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147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4A13-33FC-4FA0-9EBC-96CF79929302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6D177-9D5A-4EE9-906E-954B2A835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858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4A13-33FC-4FA0-9EBC-96CF79929302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6D177-9D5A-4EE9-906E-954B2A835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022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4A13-33FC-4FA0-9EBC-96CF79929302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6D177-9D5A-4EE9-906E-954B2A835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110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4A13-33FC-4FA0-9EBC-96CF79929302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6D177-9D5A-4EE9-906E-954B2A835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766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4A13-33FC-4FA0-9EBC-96CF79929302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6D177-9D5A-4EE9-906E-954B2A835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888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14A13-33FC-4FA0-9EBC-96CF79929302}" type="datetimeFigureOut">
              <a:rPr lang="en-US" smtClean="0"/>
              <a:t>05/06/2023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6D177-9D5A-4EE9-906E-954B2A835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342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6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2245" y="494434"/>
            <a:ext cx="2743200" cy="584835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639434" y="532304"/>
            <a:ext cx="47247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u="sng" dirty="0">
                <a:latin typeface="Calibri" panose="020F0502020204030204" pitchFamily="34" charset="0"/>
              </a:rPr>
              <a:t>RO </a:t>
            </a:r>
            <a:r>
              <a:rPr lang="en-US" altLang="en-US" sz="2800" b="1" u="sng" dirty="0" smtClean="0">
                <a:latin typeface="Calibri" panose="020F0502020204030204" pitchFamily="34" charset="0"/>
              </a:rPr>
              <a:t>USER NAME &amp; PASSWORD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6457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062" y="691973"/>
            <a:ext cx="2812474" cy="609750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997679" y="334877"/>
            <a:ext cx="28950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u="sng" dirty="0">
                <a:latin typeface="Calibri" panose="020F0502020204030204" pitchFamily="34" charset="0"/>
              </a:rPr>
              <a:t>RO HOME SCREEN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4790938" y="1262128"/>
            <a:ext cx="40892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/>
              <a:t>RETURN TO HOMESCREEN</a:t>
            </a:r>
            <a:endParaRPr lang="en-US" sz="2800" b="1" u="sng" dirty="0"/>
          </a:p>
        </p:txBody>
      </p:sp>
    </p:spTree>
    <p:extLst>
      <p:ext uri="{BB962C8B-B14F-4D97-AF65-F5344CB8AC3E}">
        <p14:creationId xmlns:p14="http://schemas.microsoft.com/office/powerpoint/2010/main" val="3588033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9503" y="0"/>
            <a:ext cx="3163253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400800" y="824247"/>
            <a:ext cx="48896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/>
              <a:t>CLICK ON “ADD NEW MEMBER”</a:t>
            </a:r>
            <a:endParaRPr lang="en-US" sz="2800" b="1" u="sng" dirty="0"/>
          </a:p>
        </p:txBody>
      </p:sp>
      <p:sp>
        <p:nvSpPr>
          <p:cNvPr id="4" name="Oval 3"/>
          <p:cNvSpPr/>
          <p:nvPr/>
        </p:nvSpPr>
        <p:spPr>
          <a:xfrm>
            <a:off x="1867437" y="2820473"/>
            <a:ext cx="2601532" cy="20348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0704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105" y="0"/>
            <a:ext cx="3163253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628068" y="1390918"/>
            <a:ext cx="31032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/>
              <a:t>CLICK ON CB CHECK</a:t>
            </a:r>
            <a:endParaRPr lang="en-US" sz="2800" b="1" u="sng" dirty="0"/>
          </a:p>
        </p:txBody>
      </p:sp>
      <p:sp>
        <p:nvSpPr>
          <p:cNvPr id="4" name="Oval 3"/>
          <p:cNvSpPr/>
          <p:nvPr/>
        </p:nvSpPr>
        <p:spPr>
          <a:xfrm>
            <a:off x="1725769" y="1184854"/>
            <a:ext cx="2318197" cy="17386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547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8292" y="0"/>
            <a:ext cx="3163253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821251" y="631064"/>
            <a:ext cx="57207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/>
              <a:t>CLICK ONTO THE RESPECTIVE CENTER</a:t>
            </a:r>
            <a:endParaRPr lang="en-US" sz="2800" b="1" u="sng" dirty="0"/>
          </a:p>
        </p:txBody>
      </p:sp>
    </p:spTree>
    <p:extLst>
      <p:ext uri="{BB962C8B-B14F-4D97-AF65-F5344CB8AC3E}">
        <p14:creationId xmlns:p14="http://schemas.microsoft.com/office/powerpoint/2010/main" val="2983282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861" y="12879"/>
            <a:ext cx="3163253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515931" y="695459"/>
            <a:ext cx="837126" cy="57954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533356" y="566670"/>
            <a:ext cx="77586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/>
              <a:t>CLICK ON THE EDIT OPTION TO PROCEED CB CHECK</a:t>
            </a:r>
            <a:endParaRPr lang="en-US" sz="2800" b="1" u="sng" dirty="0"/>
          </a:p>
        </p:txBody>
      </p:sp>
    </p:spTree>
    <p:extLst>
      <p:ext uri="{BB962C8B-B14F-4D97-AF65-F5344CB8AC3E}">
        <p14:creationId xmlns:p14="http://schemas.microsoft.com/office/powerpoint/2010/main" val="15079348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134" y="0"/>
            <a:ext cx="3163253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765184" y="1120462"/>
            <a:ext cx="69699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/>
              <a:t>UPDATE MEMBER DETAILS AND MEMBER KYC</a:t>
            </a:r>
            <a:endParaRPr lang="en-US" sz="2800" b="1" u="sng" dirty="0"/>
          </a:p>
        </p:txBody>
      </p:sp>
      <p:sp>
        <p:nvSpPr>
          <p:cNvPr id="5" name="Oval 4"/>
          <p:cNvSpPr/>
          <p:nvPr/>
        </p:nvSpPr>
        <p:spPr>
          <a:xfrm>
            <a:off x="377777" y="4752304"/>
            <a:ext cx="2021983" cy="1751527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563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470" y="385429"/>
            <a:ext cx="2573096" cy="512483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77320" y="1030307"/>
            <a:ext cx="32458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u="sng" dirty="0" smtClean="0"/>
              <a:t>PLEASE SELECT SCAN TYPE </a:t>
            </a:r>
          </a:p>
          <a:p>
            <a:r>
              <a:rPr lang="en-US" sz="2000" b="1" u="sng" dirty="0" smtClean="0"/>
              <a:t>FOR NOMINEE PRIMARY KYC</a:t>
            </a:r>
            <a:endParaRPr lang="en-US" sz="2000" b="1" u="sng" dirty="0"/>
          </a:p>
        </p:txBody>
      </p:sp>
      <p:sp>
        <p:nvSpPr>
          <p:cNvPr id="4" name="Oval 3"/>
          <p:cNvSpPr/>
          <p:nvPr/>
        </p:nvSpPr>
        <p:spPr>
          <a:xfrm>
            <a:off x="450761" y="1082687"/>
            <a:ext cx="1493949" cy="8449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7189" y="231822"/>
            <a:ext cx="2790220" cy="530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0974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746" y="0"/>
            <a:ext cx="3163253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62161" y="965916"/>
            <a:ext cx="44030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/>
              <a:t>CLICK ON CHECK CREDIT BUREAU</a:t>
            </a:r>
            <a:endParaRPr lang="en-US" sz="2400" b="1" u="sng" dirty="0"/>
          </a:p>
        </p:txBody>
      </p:sp>
      <p:sp>
        <p:nvSpPr>
          <p:cNvPr id="4" name="Oval 3"/>
          <p:cNvSpPr/>
          <p:nvPr/>
        </p:nvSpPr>
        <p:spPr>
          <a:xfrm>
            <a:off x="1893194" y="3889420"/>
            <a:ext cx="2537138" cy="70833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632620" y="1931829"/>
            <a:ext cx="27863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/>
              <a:t>Once done </a:t>
            </a:r>
            <a:r>
              <a:rPr lang="en-US" sz="2400" b="1" u="sng" dirty="0" err="1" smtClean="0"/>
              <a:t>cb</a:t>
            </a:r>
            <a:r>
              <a:rPr lang="en-US" sz="2400" b="1" u="sng" dirty="0" smtClean="0"/>
              <a:t> check </a:t>
            </a:r>
            <a:endParaRPr lang="en-US" sz="2400" b="1" u="sng" dirty="0"/>
          </a:p>
        </p:txBody>
      </p:sp>
    </p:spTree>
    <p:extLst>
      <p:ext uri="{BB962C8B-B14F-4D97-AF65-F5344CB8AC3E}">
        <p14:creationId xmlns:p14="http://schemas.microsoft.com/office/powerpoint/2010/main" val="26405429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1" y="528032"/>
            <a:ext cx="3245476" cy="612390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568225" y="837126"/>
            <a:ext cx="2908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/>
              <a:t>SAVE AND CONTINUE</a:t>
            </a:r>
            <a:endParaRPr lang="en-US" sz="2400" b="1" u="sng" dirty="0"/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4649273" y="4198512"/>
            <a:ext cx="1365160" cy="1287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98373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7537" y="407827"/>
            <a:ext cx="3567928" cy="6031609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3039414" y="4211392"/>
            <a:ext cx="1313645" cy="149394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722770" y="1056066"/>
            <a:ext cx="45045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/>
              <a:t>START DETAILED DATA ENTRY</a:t>
            </a:r>
            <a:endParaRPr lang="en-US" sz="2800" b="1" u="sng" dirty="0"/>
          </a:p>
        </p:txBody>
      </p:sp>
    </p:spTree>
    <p:extLst>
      <p:ext uri="{BB962C8B-B14F-4D97-AF65-F5344CB8AC3E}">
        <p14:creationId xmlns:p14="http://schemas.microsoft.com/office/powerpoint/2010/main" val="2928283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9509" y="514350"/>
            <a:ext cx="2743200" cy="5829300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>
          <a:xfrm>
            <a:off x="5133687" y="657700"/>
            <a:ext cx="721217" cy="72121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732035" y="372341"/>
            <a:ext cx="39762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dirty="0">
                <a:solidFill>
                  <a:srgbClr val="000000"/>
                </a:solidFill>
                <a:latin typeface="Calibri" panose="020F0502020204030204" pitchFamily="34" charset="0"/>
              </a:rPr>
              <a:t>CLICK THE MARKED AREA</a:t>
            </a:r>
            <a:endParaRPr lang="en-US" sz="2800" b="1" u="sng" dirty="0"/>
          </a:p>
        </p:txBody>
      </p:sp>
    </p:spTree>
    <p:extLst>
      <p:ext uri="{BB962C8B-B14F-4D97-AF65-F5344CB8AC3E}">
        <p14:creationId xmlns:p14="http://schemas.microsoft.com/office/powerpoint/2010/main" val="269339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8743" y="534451"/>
            <a:ext cx="3172501" cy="6878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010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961" y="562374"/>
            <a:ext cx="3017952" cy="5733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6489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6373" y="485775"/>
            <a:ext cx="2762250" cy="58864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64436" y="641486"/>
            <a:ext cx="6806543" cy="24929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/>
              <a:t>Income &amp; Expenses details</a:t>
            </a:r>
          </a:p>
          <a:p>
            <a:r>
              <a:rPr lang="en-US" b="1" dirty="0" smtClean="0"/>
              <a:t># Annual Family Income shall be max  </a:t>
            </a:r>
            <a:r>
              <a:rPr lang="en-US" b="1" dirty="0" err="1" smtClean="0"/>
              <a:t>upto</a:t>
            </a:r>
            <a:r>
              <a:rPr lang="en-US" b="1" smtClean="0"/>
              <a:t> 3.00 </a:t>
            </a:r>
            <a:r>
              <a:rPr lang="en-US" b="1" dirty="0" smtClean="0"/>
              <a:t>Lakhs/Year</a:t>
            </a:r>
          </a:p>
          <a:p>
            <a:r>
              <a:rPr lang="en-US" b="1" dirty="0" smtClean="0"/>
              <a:t>*Family expense must be between 40% and 80% of Annual Income.</a:t>
            </a:r>
          </a:p>
          <a:p>
            <a:endParaRPr lang="en-US" sz="1200" b="1" dirty="0"/>
          </a:p>
          <a:p>
            <a:r>
              <a:rPr lang="en-US" sz="1600" b="1" dirty="0" smtClean="0"/>
              <a:t>For Example : If member and spouse monthly income = 20000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          and member </a:t>
            </a:r>
            <a:r>
              <a:rPr lang="en-US" sz="1600" b="1" dirty="0"/>
              <a:t>and spouse</a:t>
            </a:r>
            <a:r>
              <a:rPr lang="en-US" sz="1600" b="1" dirty="0" smtClean="0"/>
              <a:t> annual income  = 240000   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Member family expense must be between 240000*40/100 = 96000    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                                                                 and 240000*80/100 = 192000</a:t>
            </a:r>
          </a:p>
          <a:p>
            <a:r>
              <a:rPr lang="en-US" sz="1600" b="1" dirty="0" smtClean="0"/>
              <a:t>Debt Burden Ratio shall be max Between 1% to 49% ,but should not be “Zero”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8370676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9582" y="495300"/>
            <a:ext cx="2714625" cy="586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5486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2916" y="399242"/>
            <a:ext cx="3165231" cy="6201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6568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2351" y="500062"/>
            <a:ext cx="2752725" cy="58578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82614" y="566664"/>
            <a:ext cx="56636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/>
              <a:t>Once done click on complete group   </a:t>
            </a:r>
            <a:endParaRPr lang="en-US" sz="2800" b="1" u="sng" dirty="0"/>
          </a:p>
        </p:txBody>
      </p:sp>
    </p:spTree>
    <p:extLst>
      <p:ext uri="{BB962C8B-B14F-4D97-AF65-F5344CB8AC3E}">
        <p14:creationId xmlns:p14="http://schemas.microsoft.com/office/powerpoint/2010/main" val="1428962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1249" y="475837"/>
            <a:ext cx="2904396" cy="590632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227297" y="745830"/>
            <a:ext cx="48797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dirty="0" smtClean="0">
                <a:solidFill>
                  <a:srgbClr val="000000"/>
                </a:solidFill>
                <a:latin typeface="Calibri" panose="020F0502020204030204" pitchFamily="34" charset="0"/>
              </a:rPr>
              <a:t>UPDATE PSL &amp; </a:t>
            </a:r>
            <a:r>
              <a:rPr lang="en-US" sz="2800" b="1" u="sng" dirty="0">
                <a:solidFill>
                  <a:srgbClr val="000000"/>
                </a:solidFill>
                <a:latin typeface="Calibri" panose="020F0502020204030204" pitchFamily="34" charset="0"/>
              </a:rPr>
              <a:t>VILLAGE DETAILS</a:t>
            </a:r>
            <a:endParaRPr lang="en-US" sz="2800" b="1" u="sng" dirty="0"/>
          </a:p>
        </p:txBody>
      </p:sp>
    </p:spTree>
    <p:extLst>
      <p:ext uri="{BB962C8B-B14F-4D97-AF65-F5344CB8AC3E}">
        <p14:creationId xmlns:p14="http://schemas.microsoft.com/office/powerpoint/2010/main" val="2721921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6472" y="650488"/>
            <a:ext cx="2515680" cy="5557024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1635617" y="3052293"/>
            <a:ext cx="3387144" cy="78561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167935" y="1815921"/>
            <a:ext cx="66802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u="sng" dirty="0" smtClean="0"/>
              <a:t>UPDATE THE PSL AND VILLAGE DETAILS WITHOUT MISMATCH</a:t>
            </a:r>
            <a:endParaRPr lang="en-US" b="1" u="sng" dirty="0" smtClean="0"/>
          </a:p>
        </p:txBody>
      </p:sp>
    </p:spTree>
    <p:extLst>
      <p:ext uri="{BB962C8B-B14F-4D97-AF65-F5344CB8AC3E}">
        <p14:creationId xmlns:p14="http://schemas.microsoft.com/office/powerpoint/2010/main" val="3149564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3398" y="842962"/>
            <a:ext cx="2600325" cy="5172075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2215165" y="5228823"/>
            <a:ext cx="3374265" cy="103030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070501" y="824245"/>
            <a:ext cx="23216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/>
              <a:t>UPDATE VILLAGE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2216736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5123" y="897433"/>
            <a:ext cx="2335372" cy="506313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976724" y="964773"/>
            <a:ext cx="51392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dirty="0">
                <a:solidFill>
                  <a:srgbClr val="000000"/>
                </a:solidFill>
                <a:latin typeface="Calibri" panose="020F0502020204030204" pitchFamily="34" charset="0"/>
              </a:rPr>
              <a:t>CREATE GROUP NAME &amp; VILLAGE</a:t>
            </a:r>
            <a:endParaRPr lang="en-US" sz="2800" b="1" u="sng" dirty="0"/>
          </a:p>
        </p:txBody>
      </p:sp>
    </p:spTree>
    <p:extLst>
      <p:ext uri="{BB962C8B-B14F-4D97-AF65-F5344CB8AC3E}">
        <p14:creationId xmlns:p14="http://schemas.microsoft.com/office/powerpoint/2010/main" val="238387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8216" y="463639"/>
            <a:ext cx="2735546" cy="5930722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3232596" y="2182383"/>
            <a:ext cx="2228046" cy="14178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864439" y="579549"/>
            <a:ext cx="43916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/>
              <a:t>CLICK EKYC MEMBER DOWNLOAD</a:t>
            </a:r>
          </a:p>
        </p:txBody>
      </p:sp>
    </p:spTree>
    <p:extLst>
      <p:ext uri="{BB962C8B-B14F-4D97-AF65-F5344CB8AC3E}">
        <p14:creationId xmlns:p14="http://schemas.microsoft.com/office/powerpoint/2010/main" val="77921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7239" y="450688"/>
            <a:ext cx="2747494" cy="5956624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3232594" y="5550794"/>
            <a:ext cx="1622738" cy="65682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478073" y="425004"/>
            <a:ext cx="51609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/>
              <a:t>CLICK ON DOWNLOAD EKYC FILES</a:t>
            </a:r>
            <a:endParaRPr lang="en-US" sz="2800" b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6358759" y="1172170"/>
            <a:ext cx="53838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 WHILE DOWNLOADING THE MEMBER</a:t>
            </a:r>
          </a:p>
          <a:p>
            <a:r>
              <a:rPr lang="en-US" dirty="0" smtClean="0"/>
              <a:t>SELECT THE GROUP TO WHICH THE MEMBER BELONGS.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993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4812" y="534451"/>
            <a:ext cx="3095222" cy="595661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60641" y="1146220"/>
            <a:ext cx="65416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u="sng" dirty="0" smtClean="0"/>
              <a:t>ADD MEMBER TO THE RESPECTIVE GROUP.</a:t>
            </a:r>
            <a:endParaRPr lang="en-US" sz="2800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5267460" y="2382591"/>
            <a:ext cx="71434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After selecting the required  group click the tick button and its changed to green and click ok .</a:t>
            </a:r>
            <a:endParaRPr lang="en-US" sz="2000" dirty="0"/>
          </a:p>
        </p:txBody>
      </p:sp>
      <p:sp>
        <p:nvSpPr>
          <p:cNvPr id="6" name="Oval 5"/>
          <p:cNvSpPr/>
          <p:nvPr/>
        </p:nvSpPr>
        <p:spPr>
          <a:xfrm>
            <a:off x="4172756" y="3554568"/>
            <a:ext cx="759853" cy="60530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314423" y="4275785"/>
            <a:ext cx="515155" cy="47651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91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228</Words>
  <Application>Microsoft Office PowerPoint</Application>
  <PresentationFormat>Widescreen</PresentationFormat>
  <Paragraphs>35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-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Karthikeyan</dc:creator>
  <cp:lastModifiedBy>VijayV</cp:lastModifiedBy>
  <cp:revision>28</cp:revision>
  <dcterms:created xsi:type="dcterms:W3CDTF">2023-06-03T13:46:38Z</dcterms:created>
  <dcterms:modified xsi:type="dcterms:W3CDTF">2023-06-05T14:12:36Z</dcterms:modified>
</cp:coreProperties>
</file>